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/ot4B2XbWaybUfnBHzZLZdO6P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doi.org/10.5354/0719-5281.2020.61270" TargetMode="External"/><Relationship Id="rId5" Type="http://schemas.openxmlformats.org/officeDocument/2006/relationships/hyperlink" Target="http://hdl.handle.net/10554/1198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793969" y="3270468"/>
            <a:ext cx="71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Isabela Atehortua,</a:t>
            </a:r>
            <a:r>
              <a:rPr b="1" i="0" lang="en-US" sz="28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Alyson Bedoya, Susana Londoño, </a:t>
            </a:r>
            <a:endParaRPr b="1" i="0" sz="28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81891" y="1009850"/>
            <a:ext cx="1065414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SNACK DELIVERY SISTEM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ADMINISTRACIÓN DE REFRIGERIOS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28170" y="4534074"/>
            <a:ext cx="955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Institución Educativa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Carlos Vieco Ortiz</a:t>
            </a:r>
            <a:endParaRPr b="1" i="0" sz="2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 de formación: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Técnico laboral auxiliar Desarrollo de Software </a:t>
            </a: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Grado: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°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INTEGRANTES D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 EQUIPO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38348" y="2458146"/>
            <a:ext cx="11115304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Alyson Bedoya Usuga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Carlos Lambertinez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Susana Londoño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Emmanuel Zapata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3574473" y="3630880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PROYECTO INTEGRADOR DE AULA -PIA-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>
            <a:off x="2752437" y="733907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PROBLEMA O 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1521514" y="1531209"/>
            <a:ext cx="8557846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estudiantes de la IECVO, vemos un gran desorden y mala administración en la entrega de los alimentos escolares (PAE), por este motivo en ocasiones los estudiantes beneﬁciarios del PAE no obtienen su comida completa, o alguien más suplanto el estudiante, generando malestar  en la comunidad educativa.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0" y="6054438"/>
            <a:ext cx="12192000" cy="803561"/>
          </a:xfrm>
          <a:prstGeom prst="rect">
            <a:avLst/>
          </a:prstGeom>
          <a:solidFill>
            <a:srgbClr val="7030A0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750217" y="2612656"/>
            <a:ext cx="6054437" cy="82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/>
          <p:nvPr/>
        </p:nvSpPr>
        <p:spPr>
          <a:xfrm>
            <a:off x="5921726" y="219203"/>
            <a:ext cx="560829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MARCO TEÓRICO Y ESTADO 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 ESTADO DEL ARTE</a:t>
            </a:r>
            <a:endParaRPr b="1" i="0" sz="3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5292435" y="1530226"/>
            <a:ext cx="6899565" cy="5355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Inicialmente veíamos el desorden con la entrega del PAE y luego decidimos desarrollar la página.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Dialogamos con las secretarias y coordinador de la institución para que nos concedieran las listas de los pertenecientes del PAE para luego ingresarla a la pagina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investigamos los problemas de otras instituciones y las investigaciones realizadas sobre el PAE: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Decenio de las Naciones Unidas de Acción sobre la Nutrición (2016-2025)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Conferencia Regional para América Latina y el Caribe LARC-2020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L'ARC/20/2 Transformación de los sistemas alimentarios con el fin de proporcionar dietas saludables para todos.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Cumbre sobre los Sistemas Alimentarios 2021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9696" l="0" r="0" t="0"/>
          <a:stretch/>
        </p:blipFill>
        <p:spPr>
          <a:xfrm>
            <a:off x="-1" y="0"/>
            <a:ext cx="5237018" cy="6192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/>
          <p:nvPr/>
        </p:nvSpPr>
        <p:spPr>
          <a:xfrm>
            <a:off x="-55420" y="6211669"/>
            <a:ext cx="53478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google.com/url?sa=i&amp;url=https%3A%2F%2Fwww.eluniversal.com.co%2Fcartagena%2Fpae-en-cartagena-suspender-el-servicio-no-tiene-justificacion-ND6126906&amp;psig=AOvVaw39RrUWaviKslQ3_ZlvNj6g&amp;ust=1699643715012000&amp;source=images&amp;cd=vfe&amp;opi=89978449&amp;ved=0CBEQjhxqFwoTCKDGzb_Qt4IDFQAAAAAdAAAAABA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3048000" y="1232679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OBJETIVOS DEL 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3"/>
          <p:cNvSpPr/>
          <p:nvPr/>
        </p:nvSpPr>
        <p:spPr>
          <a:xfrm>
            <a:off x="678873" y="1879010"/>
            <a:ext cx="100584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general.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y tener un mayor orden con la entrega de los alimentos escolares Que los estudiantes beneﬁciarios del PAE tengan su alimento escolar completo sugerencia y agilidad para la entrega del alimento escolar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Objetivos especíﬁcos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Identiﬁcar cuales son los problemas más comunes al entregar el complemento estudiantil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una página web funcional para/con la institución y la administración del PAE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modelo de distribución efectivo para los complementos alimenticios.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Facilitar información a los estudiantes de la institución sobre cambios u horarios del PAE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3186546" y="512243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METODO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LOGÍA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4987636" y="1058076"/>
            <a:ext cx="274319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Metodología de cascada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387927" y="1704407"/>
            <a:ext cx="11693237" cy="4985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crearemos una página la cual ayudará a un mayor orden al momento de entregar el alimento escolar ya que el orden no es muy bueno, se van a poder dar opiniones sobre el tema, también nos ayudará a saber el número exacto de beneﬁciarios del PAE.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contará con colores azules y morados, un botón para dar claridad a las dudas y preguntas más frecuentes de los estudiantes, también informará sobre las noticias y acontecimientos con el refrigerio (quejas, alimentos del día, retrasos), la barra de búsqueda cada líder de refrigerio buscará y seleccionará a su grupo al ingresar tendrá acceso a la lista de beneﬁciarios del PAE, podrá marcar las faltas de los estudiantes y contar a los suplentes que recibieron el complemento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página será implementada con el entorno estudiantil más específicamente en las personas que los dividen en los grupos y en los líderes del salón quienes darán un gran uso de esta.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Posibles fallos: puede llegar a tener una sobrecarga de datos esto puede ocurrir debido a un gran número de estudiantes que se deben registrar en esta. También se puede llegar a presentar una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lentitud en la página por la forma del programa y la saturación de datos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Verificación: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 como base verificar que la plataforma no tenga fallos, que tenga un buen sistema operativo y que proporcione un mejor manejo de los refrigerios y que les facilite el trabajó a los encargados del complemento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RESULTADOS Y 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PRODUCTOS ESPERADOS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662545" y="2648351"/>
            <a:ext cx="9199419" cy="2536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5565" marR="95885" rtl="0" algn="just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espera tener una aplicación funcional, fácil de manejar y disponible para ayudar a la institución y estudiantes beneﬁciados por el PAE.</a:t>
            </a:r>
            <a:endParaRPr/>
          </a:p>
          <a:p>
            <a:pPr indent="0" lvl="0" marL="75565" marR="95885" rtl="0" algn="just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5565" marR="95885" rtl="0" algn="just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mayor orden en la reclamación del complemento y mejor disposición del tiempo </a:t>
            </a:r>
            <a:endParaRPr/>
          </a:p>
          <a:p>
            <a:pPr indent="0" lvl="0" marL="75565" marR="95885" rtl="0" algn="just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5565" marR="95885" rtl="0" algn="just">
              <a:lnSpc>
                <a:spcPct val="123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2022763" y="597489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CRONO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GRAMA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538348" y="2458146"/>
            <a:ext cx="1111530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4">
            <a:alphaModFix/>
          </a:blip>
          <a:srcRect b="16938" l="0" r="0" t="0"/>
          <a:stretch/>
        </p:blipFill>
        <p:spPr>
          <a:xfrm>
            <a:off x="1233054" y="1607297"/>
            <a:ext cx="10058400" cy="418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BIBLIO</a:t>
            </a:r>
            <a:r>
              <a:rPr b="1" i="0" lang="en-US" sz="3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GRAFÍA</a:t>
            </a:r>
            <a:endParaRPr b="0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538348" y="2458146"/>
            <a:ext cx="11115304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González, D., Bon-Padilla, K., Grijalva, M. I., &amp; Ortega, M. I. (2021). Impacto de un programa de promoción de la salud nutricional y ambiente alimentario escolar en escuelas primarias públicas. 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Revista Chilena De Salud Pública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p. 137–138.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https://doi.org/10.5354/0719-5281.2020.61270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Duarte, E. Z. (2012). Principales factores que determinan la seguridad alimentaria y nutricional en la población escolar en el contexto del programa de alimentación escolar de Colombia. Recuperado de: </a:t>
            </a: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http://hdl.handle.net/10554/11983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467206" y="1811815"/>
            <a:ext cx="1257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SUBTÍTULO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2023-04-18T17:15:14Z</dcterms:created>
  <dc:creator>KELLY ALEJANDRA OCHOA VILLEGA</dc:creator>
</cp:coreProperties>
</file>